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D673-F1FA-4DBB-9D3A-EECCD95DECF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2203-06F1-4F08-ADDB-4C77FFF0D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g\Cars\1937 Ford\parts list\interior\dome light&amp;switch\originals\IMG_1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971800" y="3505200"/>
            <a:ext cx="457200" cy="6477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3600" y="4191000"/>
            <a:ext cx="2971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78-13770</a:t>
            </a:r>
          </a:p>
          <a:p>
            <a:r>
              <a:rPr lang="en-US" sz="1400" b="1" dirty="0" smtClean="0">
                <a:latin typeface="Cambria" pitchFamily="18" charset="0"/>
              </a:rPr>
              <a:t>(switch escutcheon-Rustic Brown)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172200" y="3352800"/>
            <a:ext cx="304800" cy="838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6304002"/>
            <a:ext cx="2667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78-13784</a:t>
            </a:r>
          </a:p>
          <a:p>
            <a:r>
              <a:rPr lang="en-US" sz="1400" b="1" dirty="0" smtClean="0">
                <a:latin typeface="Cambria" pitchFamily="18" charset="0"/>
              </a:rPr>
              <a:t>(dome lamp </a:t>
            </a:r>
            <a:r>
              <a:rPr lang="en-US" sz="1400" b="1" dirty="0" smtClean="0">
                <a:latin typeface="Cambria" pitchFamily="18" charset="0"/>
              </a:rPr>
              <a:t> lens retainer</a:t>
            </a:r>
            <a:r>
              <a:rPr lang="en-US" sz="1400" b="1" dirty="0" smtClean="0">
                <a:latin typeface="Cambria" pitchFamily="18" charset="0"/>
              </a:rPr>
              <a:t>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" y="3581400"/>
            <a:ext cx="685800" cy="6096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4170402"/>
            <a:ext cx="2895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</a:t>
            </a:r>
            <a:r>
              <a:rPr lang="en-US" sz="1600" b="1" dirty="0" smtClean="0">
                <a:latin typeface="Cambria" pitchFamily="18" charset="0"/>
              </a:rPr>
              <a:t>13788</a:t>
            </a:r>
            <a:endParaRPr lang="en-US" sz="1600" b="1" dirty="0" smtClean="0">
              <a:latin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</a:rPr>
              <a:t>(dome lamp </a:t>
            </a:r>
            <a:r>
              <a:rPr lang="en-US" sz="1400" b="1" dirty="0" smtClean="0">
                <a:latin typeface="Cambria" pitchFamily="18" charset="0"/>
              </a:rPr>
              <a:t>door</a:t>
            </a:r>
            <a:r>
              <a:rPr lang="en-US" sz="1400" b="1" dirty="0" smtClean="0">
                <a:latin typeface="Cambria" pitchFamily="18" charset="0"/>
              </a:rPr>
              <a:t> Rustic Brown)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629400" y="5715000"/>
            <a:ext cx="152400" cy="6096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124200" y="1295400"/>
            <a:ext cx="304800" cy="533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38200" y="5715000"/>
            <a:ext cx="609600" cy="6096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4191000"/>
            <a:ext cx="1981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</a:rPr>
              <a:t>(dome lamp housing)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6304002"/>
            <a:ext cx="2209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B-13799</a:t>
            </a:r>
          </a:p>
          <a:p>
            <a:r>
              <a:rPr lang="en-US" sz="1400" b="1" dirty="0" smtClean="0">
                <a:latin typeface="Cambria" pitchFamily="18" charset="0"/>
              </a:rPr>
              <a:t>(dome lamp bulb 15 </a:t>
            </a:r>
            <a:r>
              <a:rPr lang="en-US" sz="1400" b="1" dirty="0" smtClean="0">
                <a:latin typeface="Cambria" pitchFamily="18" charset="0"/>
              </a:rPr>
              <a:t>CP)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200400" y="5791200"/>
            <a:ext cx="381000" cy="51435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934200" y="1447800"/>
            <a:ext cx="381000" cy="3810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553200" y="1447800"/>
            <a:ext cx="381000" cy="3810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43200" y="1808202"/>
            <a:ext cx="2286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78-13783</a:t>
            </a:r>
          </a:p>
          <a:p>
            <a:r>
              <a:rPr lang="en-US" sz="1400" b="1" dirty="0" smtClean="0">
                <a:latin typeface="Cambria" pitchFamily="18" charset="0"/>
              </a:rPr>
              <a:t>(dome lamp </a:t>
            </a:r>
            <a:r>
              <a:rPr lang="en-US" sz="1400" b="1" dirty="0" smtClean="0">
                <a:latin typeface="Cambria" pitchFamily="18" charset="0"/>
              </a:rPr>
              <a:t>plastic lens)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6304002"/>
            <a:ext cx="1981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B-13752A</a:t>
            </a:r>
          </a:p>
          <a:p>
            <a:r>
              <a:rPr lang="en-US" sz="1400" b="1" dirty="0" smtClean="0">
                <a:latin typeface="Cambria" pitchFamily="18" charset="0"/>
              </a:rPr>
              <a:t>(dome lamp switch)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828800"/>
            <a:ext cx="1727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33000-S13</a:t>
            </a:r>
          </a:p>
          <a:p>
            <a:r>
              <a:rPr lang="en-US" sz="1400" b="1" dirty="0" smtClean="0">
                <a:latin typeface="Cambria" pitchFamily="18" charset="0"/>
              </a:rPr>
              <a:t>(screw #6 x 3/4”)</a:t>
            </a:r>
            <a:endParaRPr lang="en-US" sz="1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g\Cars\1937 Ford\parts list\interior\dome light&amp;switch\originals\IMG_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971800" y="3789402"/>
            <a:ext cx="457200" cy="6477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5200" y="6304002"/>
            <a:ext cx="1828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B-13752A</a:t>
            </a:r>
          </a:p>
          <a:p>
            <a:r>
              <a:rPr lang="en-US" sz="1400" b="1" dirty="0" smtClean="0">
                <a:latin typeface="Cambria" pitchFamily="18" charset="0"/>
              </a:rPr>
              <a:t>(dome lamp switch)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475202"/>
            <a:ext cx="2971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78-13770</a:t>
            </a:r>
          </a:p>
          <a:p>
            <a:r>
              <a:rPr lang="en-US" sz="1400" b="1" dirty="0" smtClean="0">
                <a:latin typeface="Cambria" pitchFamily="18" charset="0"/>
              </a:rPr>
              <a:t>(switch escutcheon-Rustic Brown)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172200" y="3733800"/>
            <a:ext cx="381000" cy="74140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6304002"/>
            <a:ext cx="2362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78-13784</a:t>
            </a:r>
          </a:p>
          <a:p>
            <a:r>
              <a:rPr lang="en-US" sz="1400" b="1" dirty="0" smtClean="0">
                <a:latin typeface="Cambria" pitchFamily="18" charset="0"/>
              </a:rPr>
              <a:t>(dome lamp lens retainer)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" y="4038600"/>
            <a:ext cx="381000" cy="43660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4454604"/>
            <a:ext cx="2895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</a:t>
            </a:r>
            <a:r>
              <a:rPr lang="en-US" sz="1600" b="1" dirty="0" smtClean="0">
                <a:latin typeface="Cambria" pitchFamily="18" charset="0"/>
              </a:rPr>
              <a:t>13788</a:t>
            </a:r>
            <a:endParaRPr lang="en-US" sz="1600" b="1" dirty="0" smtClean="0">
              <a:latin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</a:rPr>
              <a:t>(dome lamp </a:t>
            </a:r>
            <a:r>
              <a:rPr lang="en-US" sz="1400" b="1" dirty="0" smtClean="0">
                <a:latin typeface="Cambria" pitchFamily="18" charset="0"/>
              </a:rPr>
              <a:t>door</a:t>
            </a:r>
            <a:r>
              <a:rPr lang="en-US" sz="1400" b="1" dirty="0" smtClean="0">
                <a:latin typeface="Cambria" pitchFamily="18" charset="0"/>
              </a:rPr>
              <a:t> Rustic Brown)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010400" y="6477000"/>
            <a:ext cx="304800" cy="152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124200" y="1219200"/>
            <a:ext cx="304800" cy="533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38200" y="6019800"/>
            <a:ext cx="228600" cy="3048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4475202"/>
            <a:ext cx="1981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</a:rPr>
              <a:t>(dome lamp housing)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6304002"/>
            <a:ext cx="2209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B-13799</a:t>
            </a:r>
          </a:p>
          <a:p>
            <a:r>
              <a:rPr lang="en-US" sz="1400" b="1" dirty="0" smtClean="0">
                <a:latin typeface="Cambria" pitchFamily="18" charset="0"/>
              </a:rPr>
              <a:t>(dome lamp bulb 15 </a:t>
            </a:r>
            <a:r>
              <a:rPr lang="en-US" sz="1400" b="1" dirty="0" smtClean="0">
                <a:latin typeface="Cambria" pitchFamily="18" charset="0"/>
              </a:rPr>
              <a:t>CP)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4419600" y="5867400"/>
            <a:ext cx="228600" cy="43815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934200" y="1371600"/>
            <a:ext cx="609600" cy="3810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553200" y="1371600"/>
            <a:ext cx="381000" cy="3810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43200" y="1732002"/>
            <a:ext cx="2362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78-13783</a:t>
            </a:r>
          </a:p>
          <a:p>
            <a:r>
              <a:rPr lang="en-US" sz="1400" b="1" dirty="0" smtClean="0">
                <a:latin typeface="Cambria" pitchFamily="18" charset="0"/>
              </a:rPr>
              <a:t>(dome lamp </a:t>
            </a:r>
            <a:r>
              <a:rPr lang="en-US" sz="1400" b="1" dirty="0" smtClean="0">
                <a:latin typeface="Cambria" pitchFamily="18" charset="0"/>
              </a:rPr>
              <a:t>plastic lens)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752600"/>
            <a:ext cx="1727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33000-S13</a:t>
            </a:r>
          </a:p>
          <a:p>
            <a:r>
              <a:rPr lang="en-US" sz="1400" b="1" dirty="0" smtClean="0">
                <a:latin typeface="Cambria" pitchFamily="18" charset="0"/>
              </a:rPr>
              <a:t>(screw #6 x 3/4”)</a:t>
            </a:r>
            <a:endParaRPr lang="en-US" sz="1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egg\Cars\1937 Ford\parts list\interior\dome light&amp;switch\originals\IMG_1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685800" y="5638800"/>
            <a:ext cx="304800" cy="6858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6304002"/>
            <a:ext cx="28194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78-13779 </a:t>
            </a:r>
            <a:endParaRPr lang="en-US" sz="1600" b="1" dirty="0" smtClean="0">
              <a:latin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</a:rPr>
              <a:t>(</a:t>
            </a:r>
            <a:r>
              <a:rPr lang="en-US" sz="1400" b="1" dirty="0" smtClean="0">
                <a:latin typeface="Cambria" pitchFamily="18" charset="0"/>
              </a:rPr>
              <a:t>door &amp; lens assembly) </a:t>
            </a:r>
            <a:r>
              <a:rPr lang="en-US" sz="1400" b="1" dirty="0" smtClean="0">
                <a:latin typeface="Cambria" pitchFamily="18" charset="0"/>
              </a:rPr>
              <a:t>CPL-123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170402"/>
            <a:ext cx="3276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78-785026</a:t>
            </a:r>
          </a:p>
          <a:p>
            <a:r>
              <a:rPr lang="en-US" sz="1400" b="1" dirty="0" smtClean="0">
                <a:latin typeface="Cambria" pitchFamily="18" charset="0"/>
              </a:rPr>
              <a:t>(dome lamp attach </a:t>
            </a:r>
            <a:r>
              <a:rPr lang="en-US" sz="1400" b="1" dirty="0" smtClean="0">
                <a:latin typeface="Cambria" pitchFamily="18" charset="0"/>
              </a:rPr>
              <a:t>plate) AHT101</a:t>
            </a:r>
          </a:p>
          <a:p>
            <a:r>
              <a:rPr lang="en-US" sz="1400" b="1" dirty="0" smtClean="0">
                <a:latin typeface="Cambria" pitchFamily="18" charset="0"/>
              </a:rPr>
              <a:t>(shown with lamp housing)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43000" y="1620798"/>
            <a:ext cx="381000" cy="43660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2057400"/>
            <a:ext cx="2667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</a:rPr>
              <a:t>(dome lamp </a:t>
            </a:r>
            <a:r>
              <a:rPr lang="en-US" sz="1400" b="1" dirty="0" smtClean="0">
                <a:latin typeface="Cambria" pitchFamily="18" charset="0"/>
              </a:rPr>
              <a:t>housing &amp; bulb)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48400" y="5867400"/>
            <a:ext cx="152400" cy="43660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6304002"/>
            <a:ext cx="2362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</a:rPr>
              <a:t>(</a:t>
            </a:r>
            <a:r>
              <a:rPr lang="en-US" sz="1400" b="1" dirty="0" smtClean="0">
                <a:latin typeface="Cambria" pitchFamily="18" charset="0"/>
              </a:rPr>
              <a:t>dome switch assembly)</a:t>
            </a:r>
            <a:endParaRPr lang="en-US" sz="1400" b="1" dirty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2628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6781800" y="3581400"/>
            <a:ext cx="76200" cy="58900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egg\Cars\1937 Ford\parts list\interior\dome light&amp;switch\originals\IMG_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143000" y="533400"/>
            <a:ext cx="762000" cy="6096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191000"/>
            <a:ext cx="29718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</a:rPr>
              <a:t>(dome </a:t>
            </a:r>
            <a:r>
              <a:rPr lang="en-US" sz="1400" b="1" dirty="0" smtClean="0">
                <a:latin typeface="Cambria" pitchFamily="18" charset="0"/>
              </a:rPr>
              <a:t>lamp </a:t>
            </a:r>
            <a:r>
              <a:rPr lang="en-US" sz="1400" b="1" dirty="0" smtClean="0">
                <a:latin typeface="Cambria" pitchFamily="18" charset="0"/>
              </a:rPr>
              <a:t>switch full assembly)</a:t>
            </a:r>
            <a:endParaRPr lang="en-US" sz="1400" b="1" dirty="0">
              <a:latin typeface="Cambria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43000" y="4724400"/>
            <a:ext cx="762000" cy="6096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24384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78-13777 </a:t>
            </a:r>
          </a:p>
          <a:p>
            <a:r>
              <a:rPr lang="en-US" sz="1400" b="1" dirty="0" smtClean="0">
                <a:latin typeface="Cambria" pitchFamily="18" charset="0"/>
              </a:rPr>
              <a:t>(dome </a:t>
            </a:r>
            <a:r>
              <a:rPr lang="en-US" sz="1400" b="1" dirty="0" smtClean="0">
                <a:latin typeface="Cambria" pitchFamily="18" charset="0"/>
              </a:rPr>
              <a:t>lamp </a:t>
            </a:r>
            <a:r>
              <a:rPr lang="en-US" sz="1400" b="1" dirty="0" smtClean="0">
                <a:latin typeface="Cambria" pitchFamily="18" charset="0"/>
              </a:rPr>
              <a:t>full assembly)</a:t>
            </a:r>
            <a:endParaRPr lang="en-US" sz="1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Words>158</Words>
  <Application>Microsoft Office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gregg</dc:creator>
  <cp:lastModifiedBy>gregg</cp:lastModifiedBy>
  <cp:revision>104</cp:revision>
  <dcterms:created xsi:type="dcterms:W3CDTF">2017-01-01T16:37:32Z</dcterms:created>
  <dcterms:modified xsi:type="dcterms:W3CDTF">2017-01-19T05:02:40Z</dcterms:modified>
</cp:coreProperties>
</file>